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5" r:id="rId4"/>
    <p:sldId id="259" r:id="rId5"/>
    <p:sldId id="267" r:id="rId6"/>
    <p:sldId id="270" r:id="rId7"/>
    <p:sldId id="271" r:id="rId8"/>
    <p:sldId id="260" r:id="rId9"/>
    <p:sldId id="274" r:id="rId10"/>
    <p:sldId id="275" r:id="rId11"/>
    <p:sldId id="276" r:id="rId12"/>
    <p:sldId id="266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089" autoAdjust="0"/>
  </p:normalViewPr>
  <p:slideViewPr>
    <p:cSldViewPr>
      <p:cViewPr varScale="1">
        <p:scale>
          <a:sx n="100" d="100"/>
          <a:sy n="100" d="100"/>
        </p:scale>
        <p:origin x="6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1543D-B45C-3E44-9749-222151B616AB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7C1F1-BB1D-1945-8940-DC874E9A0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6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9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6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6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2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2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8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8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D75E-107F-485B-A295-358501473C4C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FCCB-6E33-40A0-817D-E893DAE8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267" y="-460591"/>
            <a:ext cx="10983593" cy="73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4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22 at 9.2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794"/>
            <a:ext cx="9144000" cy="52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0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22 at 9.1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150882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027-StempleCreekFibershedpaigegreen02012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4463218" cy="29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paigegreenFibershedJensen4414-0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18" y="0"/>
            <a:ext cx="4493772" cy="29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2965880"/>
            <a:ext cx="6269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Left: </a:t>
            </a:r>
            <a:r>
              <a:rPr lang="en-US" altLang="en-US" sz="900" i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Stemple</a:t>
            </a:r>
            <a:r>
              <a:rPr lang="en-US" altLang="en-US" sz="900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Creek Ranch, Right: Jensen Ranch                                                                                               Photo credit: Paige Green</a:t>
            </a:r>
            <a:endParaRPr lang="en-US" alt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illow and comforter.jpg"/>
          <p:cNvSpPr>
            <a:spLocks noChangeAspect="1" noChangeArrowheads="1"/>
          </p:cNvSpPr>
          <p:nvPr/>
        </p:nvSpPr>
        <p:spPr bwMode="auto">
          <a:xfrm>
            <a:off x="838200" y="3935814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19" y="3236090"/>
            <a:ext cx="4493772" cy="3490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" y="3196712"/>
            <a:ext cx="4479547" cy="35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19 at 11.5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9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97910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0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5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2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ck_WoolQualMap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56" y="470828"/>
            <a:ext cx="4892269" cy="59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7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27 at 2.5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18"/>
            <a:ext cx="9144000" cy="54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8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5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8 at 1.4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92" y="0"/>
            <a:ext cx="6885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22 at 9.2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830"/>
            <a:ext cx="9144000" cy="61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15</Words>
  <Application>Microsoft Office PowerPoint</Application>
  <PresentationFormat>On-screen Show (4:3)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That Girl</dc:creator>
  <cp:lastModifiedBy>Christian Curtis</cp:lastModifiedBy>
  <cp:revision>32</cp:revision>
  <dcterms:created xsi:type="dcterms:W3CDTF">2017-05-02T23:16:13Z</dcterms:created>
  <dcterms:modified xsi:type="dcterms:W3CDTF">2018-07-25T17:00:14Z</dcterms:modified>
</cp:coreProperties>
</file>